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0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3C0FC">
              <a:alpha val="26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6D6"/>
              </a:solidFill>
              <a:prstDash val="solid"/>
              <a:miter lim="400000"/>
            </a:ln>
          </a:left>
          <a:right>
            <a:ln w="254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>
              <a:hueOff val="-136794"/>
              <a:satOff val="-2150"/>
              <a:lumOff val="15693"/>
            </a:scheme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254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6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6D6"/>
              </a:solidFill>
              <a:prstDash val="solid"/>
              <a:miter lim="400000"/>
            </a:ln>
          </a:top>
          <a:bottom>
            <a:ln w="254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4CB9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4CB9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AAAAA"/>
              </a:solidFill>
              <a:prstDash val="solid"/>
              <a:miter lim="400000"/>
            </a:ln>
          </a:left>
          <a:right>
            <a:ln w="12700" cap="flat">
              <a:solidFill>
                <a:srgbClr val="AAAAAA"/>
              </a:solidFill>
              <a:prstDash val="solid"/>
              <a:miter lim="400000"/>
            </a:ln>
          </a:right>
          <a:top>
            <a:ln w="12700" cap="flat">
              <a:solidFill>
                <a:srgbClr val="AAAAAA"/>
              </a:solidFill>
              <a:prstDash val="solid"/>
              <a:miter lim="400000"/>
            </a:ln>
          </a:top>
          <a:bottom>
            <a:ln w="12700" cap="flat">
              <a:solidFill>
                <a:srgbClr val="AAAAAA"/>
              </a:solidFill>
              <a:prstDash val="solid"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solidFill>
                <a:srgbClr val="AAAAA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chemeClr val="accent3">
              <a:alpha val="35000"/>
            </a:scheme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2D7132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3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254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BF630E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B4407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B4407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09090"/>
              </a:solidFill>
              <a:prstDash val="solid"/>
              <a:miter lim="400000"/>
            </a:ln>
          </a:left>
          <a:right>
            <a:ln w="12700" cap="flat">
              <a:solidFill>
                <a:srgbClr val="909090"/>
              </a:solidFill>
              <a:prstDash val="solid"/>
              <a:miter lim="400000"/>
            </a:ln>
          </a:right>
          <a:top>
            <a:ln w="12700" cap="flat">
              <a:solidFill>
                <a:srgbClr val="909090"/>
              </a:solidFill>
              <a:prstDash val="solid"/>
              <a:miter lim="400000"/>
            </a:ln>
          </a:top>
          <a:bottom>
            <a:ln w="12700" cap="flat">
              <a:solidFill>
                <a:srgbClr val="909090"/>
              </a:solidFill>
              <a:prstDash val="solid"/>
              <a:miter lim="400000"/>
            </a:ln>
          </a:bottom>
          <a:insideH>
            <a:ln w="12700" cap="flat">
              <a:solidFill>
                <a:srgbClr val="909090"/>
              </a:solidFill>
              <a:prstDash val="solid"/>
              <a:miter lim="400000"/>
            </a:ln>
          </a:insideH>
          <a:insideV>
            <a:ln w="12700" cap="flat">
              <a:solidFill>
                <a:srgbClr val="90909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1F2428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84B4C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84B4C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4833937" y="2303859"/>
            <a:ext cx="14716126" cy="4643438"/>
          </a:xfrm>
          <a:prstGeom prst="rect">
            <a:avLst/>
          </a:prstGeom>
        </p:spPr>
        <p:txBody>
          <a:bodyPr anchor="b"/>
          <a:lstStyle/>
          <a:p>
            <a:pPr/>
            <a:r>
              <a:t>Текст заголовка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4833937" y="7072312"/>
            <a:ext cx="14716126" cy="1589485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4833937" y="8947546"/>
            <a:ext cx="14716126" cy="660798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i="1" sz="32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–Иван Арсентьев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4833937" y="6000353"/>
            <a:ext cx="14716126" cy="96520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</a:lvl1pPr>
          </a:lstStyle>
          <a:p>
            <a:pPr/>
            <a:r>
              <a:t>«Место ввода цитаты».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3043535" y="0"/>
            <a:ext cx="18288001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sz="half" idx="13"/>
          </p:nvPr>
        </p:nvSpPr>
        <p:spPr>
          <a:xfrm>
            <a:off x="5325070" y="928687"/>
            <a:ext cx="13722210" cy="830461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4833937" y="9447609"/>
            <a:ext cx="14716126" cy="2000251"/>
          </a:xfrm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4833937" y="11519296"/>
            <a:ext cx="14716126" cy="1589486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4833937" y="4536281"/>
            <a:ext cx="14716126" cy="4643438"/>
          </a:xfrm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Фото — вертик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12495609" y="898481"/>
            <a:ext cx="7489362" cy="11555016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4387453" y="892968"/>
            <a:ext cx="7500938" cy="5607845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pPr/>
            <a:r>
              <a:t>Текст заголовка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4387453" y="6697265"/>
            <a:ext cx="7500938" cy="5786439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228600" algn="ctr">
              <a:spcBef>
                <a:spcPts val="0"/>
              </a:spcBef>
              <a:buSzTx/>
              <a:buNone/>
              <a:defRPr sz="4400"/>
            </a:lvl2pPr>
            <a:lvl3pPr marL="0" indent="457200" algn="ctr">
              <a:spcBef>
                <a:spcPts val="0"/>
              </a:spcBef>
              <a:buSzTx/>
              <a:buNone/>
              <a:defRPr sz="4400"/>
            </a:lvl3pPr>
            <a:lvl4pPr marL="0" indent="685800" algn="ctr">
              <a:spcBef>
                <a:spcPts val="0"/>
              </a:spcBef>
              <a:buSzTx/>
              <a:buNone/>
              <a:defRPr sz="4400"/>
            </a:lvl4pPr>
            <a:lvl5pPr marL="0" indent="914400" algn="ctr">
              <a:spcBef>
                <a:spcPts val="0"/>
              </a:spcBef>
              <a:buSzTx/>
              <a:buNone/>
              <a:defRPr sz="44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Заголовок — в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quarter" idx="13"/>
          </p:nvPr>
        </p:nvSpPr>
        <p:spPr>
          <a:xfrm>
            <a:off x="12495609" y="3643312"/>
            <a:ext cx="7500938" cy="8840392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67" name="Shape 67"/>
          <p:cNvSpPr/>
          <p:nvPr>
            <p:ph type="body" sz="quarter" idx="1"/>
          </p:nvPr>
        </p:nvSpPr>
        <p:spPr>
          <a:xfrm>
            <a:off x="4387453" y="3643312"/>
            <a:ext cx="7500938" cy="8840392"/>
          </a:xfrm>
          <a:prstGeom prst="rect">
            <a:avLst/>
          </a:prstGeom>
        </p:spPr>
        <p:txBody>
          <a:bodyPr/>
          <a:lstStyle>
            <a:lvl1pPr marL="465364" indent="-465364">
              <a:spcBef>
                <a:spcPts val="4500"/>
              </a:spcBef>
              <a:defRPr sz="3800"/>
            </a:lvl1pPr>
            <a:lvl2pPr marL="808264" indent="-465364">
              <a:spcBef>
                <a:spcPts val="4500"/>
              </a:spcBef>
              <a:defRPr sz="3800"/>
            </a:lvl2pPr>
            <a:lvl3pPr marL="1354364" indent="-465364">
              <a:spcBef>
                <a:spcPts val="4500"/>
              </a:spcBef>
              <a:defRPr sz="3800"/>
            </a:lvl3pPr>
            <a:lvl4pPr marL="1798864" indent="-465364">
              <a:spcBef>
                <a:spcPts val="4500"/>
              </a:spcBef>
              <a:defRPr sz="3800"/>
            </a:lvl4pPr>
            <a:lvl5pPr marL="2243364" indent="-465364">
              <a:spcBef>
                <a:spcPts val="4500"/>
              </a:spcBef>
              <a:defRPr sz="38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4387453" y="1785937"/>
            <a:ext cx="15609094" cy="10144126"/>
          </a:xfrm>
          <a:prstGeom prst="rect">
            <a:avLst/>
          </a:prstGeom>
        </p:spPr>
        <p:txBody>
          <a:bodyPr/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Фото —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12513468" y="6983015"/>
            <a:ext cx="7500939" cy="548282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12513468" y="892968"/>
            <a:ext cx="7500939" cy="548282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4387453" y="892968"/>
            <a:ext cx="7500938" cy="11572876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4387453" y="357187"/>
            <a:ext cx="15609094" cy="30360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normAutofit fontScale="100000" lnSpcReduction="0"/>
          </a:bodyPr>
          <a:lstStyle/>
          <a:p>
            <a:pPr/>
            <a:r>
              <a:t>Текст заголовка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4387453" y="3643312"/>
            <a:ext cx="15609094" cy="88403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 anchor="ctr">
            <a:normAutofit fontScale="100000" lnSpcReduction="0"/>
          </a:bodyPr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11935814" y="13019484"/>
            <a:ext cx="494513" cy="511176"/>
          </a:xfrm>
          <a:prstGeom prst="rect">
            <a:avLst/>
          </a:prstGeom>
          <a:ln w="12700">
            <a:miter lim="400000"/>
          </a:ln>
        </p:spPr>
        <p:txBody>
          <a:bodyPr wrap="none" lIns="71437" tIns="71437" rIns="71437" bIns="71437">
            <a:spAutoFit/>
          </a:bodyPr>
          <a:lstStyle>
            <a:lvl1pPr>
              <a:defRPr sz="2400"/>
            </a:lvl1pPr>
          </a:lstStyle>
          <a:p>
            <a:pPr/>
            <a:fld id="{86CB4B4D-7CA3-9044-876B-883B54F8677D}" type="slidenum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6082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10527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14972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19417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23862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28307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32752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37197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4164263" marR="0" indent="-608263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/Relationships>
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png"/></Relationships>
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png"/></Relationships>
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png"/></Relationships>
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png"/></Relationships>
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png"/></Relationships>
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png"/></Relationships>
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png"/></Relationships>
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png"/></Relationships>
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.png"/></Relationships>
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pn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/Relationships>
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png"/></Relationships>

</file>

<file path=ppt/slides/_rels/slide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pn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pn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pn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pn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png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976" y="0"/>
            <a:ext cx="24378048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6" name="Shape 15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57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0" name="Shape 16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61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62" name="Shape 162"/>
          <p:cNvSpPr/>
          <p:nvPr/>
        </p:nvSpPr>
        <p:spPr>
          <a:xfrm>
            <a:off x="5824063" y="3378373"/>
            <a:ext cx="5769533" cy="958691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600"/>
            </a:pPr>
          </a:p>
        </p:txBody>
      </p:sp>
      <p:sp>
        <p:nvSpPr>
          <p:cNvPr id="163" name="Shape 163"/>
          <p:cNvSpPr/>
          <p:nvPr/>
        </p:nvSpPr>
        <p:spPr>
          <a:xfrm>
            <a:off x="11766260" y="6461088"/>
            <a:ext cx="10772733" cy="167269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600"/>
            </a:pP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6" name="Shape 16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67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68" name="Shape 168"/>
          <p:cNvSpPr/>
          <p:nvPr/>
        </p:nvSpPr>
        <p:spPr>
          <a:xfrm>
            <a:off x="5824063" y="3378373"/>
            <a:ext cx="5769533" cy="958691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600"/>
            </a:pP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1" name="Shape 171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2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5" name="Shape 175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6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77" name="Shape 177"/>
          <p:cNvSpPr/>
          <p:nvPr/>
        </p:nvSpPr>
        <p:spPr>
          <a:xfrm>
            <a:off x="11759465" y="11855305"/>
            <a:ext cx="10820515" cy="1190468"/>
          </a:xfrm>
          <a:prstGeom prst="rect">
            <a:avLst/>
          </a:prstGeom>
          <a:solidFill>
            <a:srgbClr val="6C6C6C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600"/>
            </a:pPr>
          </a:p>
        </p:txBody>
      </p:sp>
      <p:sp>
        <p:nvSpPr>
          <p:cNvPr id="178" name="Shape 178"/>
          <p:cNvSpPr/>
          <p:nvPr/>
        </p:nvSpPr>
        <p:spPr>
          <a:xfrm>
            <a:off x="11759465" y="1494065"/>
            <a:ext cx="10820515" cy="2542787"/>
          </a:xfrm>
          <a:prstGeom prst="rect">
            <a:avLst/>
          </a:prstGeom>
          <a:solidFill>
            <a:srgbClr val="6C6C6C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600"/>
            </a:pPr>
          </a:p>
        </p:txBody>
      </p:sp>
      <p:sp>
        <p:nvSpPr>
          <p:cNvPr id="179" name="Shape 179"/>
          <p:cNvSpPr/>
          <p:nvPr/>
        </p:nvSpPr>
        <p:spPr>
          <a:xfrm>
            <a:off x="11759465" y="4039210"/>
            <a:ext cx="10820515" cy="390222"/>
          </a:xfrm>
          <a:prstGeom prst="rect">
            <a:avLst/>
          </a:prstGeom>
          <a:solidFill>
            <a:srgbClr val="A9A9A9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600"/>
            </a:pPr>
          </a:p>
        </p:txBody>
      </p:sp>
      <p:sp>
        <p:nvSpPr>
          <p:cNvPr id="180" name="Shape 180"/>
          <p:cNvSpPr/>
          <p:nvPr/>
        </p:nvSpPr>
        <p:spPr>
          <a:xfrm>
            <a:off x="22642582" y="1240234"/>
            <a:ext cx="1270001" cy="12025498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600"/>
            </a:pP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3" name="Shape 183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4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85" name="Shape 185"/>
          <p:cNvSpPr/>
          <p:nvPr/>
        </p:nvSpPr>
        <p:spPr>
          <a:xfrm>
            <a:off x="11759465" y="1494065"/>
            <a:ext cx="10820515" cy="2542787"/>
          </a:xfrm>
          <a:prstGeom prst="rect">
            <a:avLst/>
          </a:prstGeom>
          <a:solidFill>
            <a:srgbClr val="6C6C6C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600"/>
            </a:pPr>
          </a:p>
        </p:txBody>
      </p:sp>
      <p:sp>
        <p:nvSpPr>
          <p:cNvPr id="186" name="Shape 186"/>
          <p:cNvSpPr/>
          <p:nvPr/>
        </p:nvSpPr>
        <p:spPr>
          <a:xfrm>
            <a:off x="11759465" y="4039210"/>
            <a:ext cx="10820515" cy="390222"/>
          </a:xfrm>
          <a:prstGeom prst="rect">
            <a:avLst/>
          </a:prstGeom>
          <a:solidFill>
            <a:srgbClr val="A9A9A9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600"/>
            </a:pP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9" name="Shape 189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90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hape 19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§1</a:t>
            </a:r>
          </a:p>
        </p:txBody>
      </p:sp>
      <p:sp>
        <p:nvSpPr>
          <p:cNvPr id="193" name="Shape 193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94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7" name="Shape 19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98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1" name="Shape 201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02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5" name="Shape 205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06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Shape 20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9" name="Shape 209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10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2" name="pasted-image.pdf"/>
          <p:cNvPicPr>
            <a:picLocks noChangeAspect="1"/>
          </p:cNvPicPr>
          <p:nvPr/>
        </p:nvPicPr>
        <p:blipFill>
          <a:blip r:embed="rId2">
            <a:extLst/>
          </a:blip>
          <a:srcRect l="0" t="0" r="0" b="0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33" name="Shape 133"/>
          <p:cNvSpPr/>
          <p:nvPr/>
        </p:nvSpPr>
        <p:spPr>
          <a:xfrm>
            <a:off x="1159045" y="4908225"/>
            <a:ext cx="10916562" cy="7458328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600"/>
            </a:pP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6" name="pasted-image.pdf"/>
          <p:cNvPicPr>
            <a:picLocks noChangeAspect="1"/>
          </p:cNvPicPr>
          <p:nvPr/>
        </p:nvPicPr>
        <p:blipFill>
          <a:blip r:embed="rId2">
            <a:extLst/>
          </a:blip>
          <a:srcRect l="0" t="0" r="0" b="0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137" name="Shape 137"/>
          <p:cNvSpPr/>
          <p:nvPr/>
        </p:nvSpPr>
        <p:spPr>
          <a:xfrm>
            <a:off x="1159045" y="4908225"/>
            <a:ext cx="10916562" cy="488495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>
              <a:defRPr sz="3600"/>
            </a:pP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4" name="Shape 14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5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8" name="Shape 14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9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2" name="Shape 15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53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00A6AC"/>
      </a:accent2>
      <a:accent3>
        <a:srgbClr val="308B16"/>
      </a:accent3>
      <a:accent4>
        <a:srgbClr val="BC8027"/>
      </a:accent4>
      <a:accent5>
        <a:srgbClr val="971817"/>
      </a:accent5>
      <a:accent6>
        <a:srgbClr val="5747C1"/>
      </a:accent6>
      <a:hlink>
        <a:srgbClr val="0000FF"/>
      </a:hlink>
      <a:folHlink>
        <a:srgbClr val="FF00FF"/>
      </a:folHlink>
    </a:clrScheme>
    <a:fontScheme name="Black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0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00A6AC"/>
      </a:accent2>
      <a:accent3>
        <a:srgbClr val="308B16"/>
      </a:accent3>
      <a:accent4>
        <a:srgbClr val="BC8027"/>
      </a:accent4>
      <a:accent5>
        <a:srgbClr val="971817"/>
      </a:accent5>
      <a:accent6>
        <a:srgbClr val="5747C1"/>
      </a:accent6>
      <a:hlink>
        <a:srgbClr val="0000FF"/>
      </a:hlink>
      <a:folHlink>
        <a:srgbClr val="FF00FF"/>
      </a:folHlink>
    </a:clrScheme>
    <a:fontScheme name="Black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0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