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4833937" y="8947546"/>
            <a:ext cx="14716126" cy="66079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–Иван Арсентьев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4833937" y="6000353"/>
            <a:ext cx="14716126" cy="965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3043535" y="0"/>
            <a:ext cx="18288001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sz="half" idx="13"/>
          </p:nvPr>
        </p:nvSpPr>
        <p:spPr>
          <a:xfrm>
            <a:off x="5325070" y="928687"/>
            <a:ext cx="13722210" cy="830461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4833937" y="11519296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12495609" y="898481"/>
            <a:ext cx="7489362" cy="1155501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4387453" y="6697265"/>
            <a:ext cx="7500938" cy="578643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quarter" idx="13"/>
          </p:nvPr>
        </p:nvSpPr>
        <p:spPr>
          <a:xfrm>
            <a:off x="12495609" y="3643312"/>
            <a:ext cx="7500938" cy="88403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67" name="Shape 67"/>
          <p:cNvSpPr/>
          <p:nvPr>
            <p:ph type="body" sz="quarter" idx="1"/>
          </p:nvPr>
        </p:nvSpPr>
        <p:spPr>
          <a:xfrm>
            <a:off x="4387453" y="3643312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4500"/>
              </a:spcBef>
              <a:defRPr sz="3800"/>
            </a:lvl1pPr>
            <a:lvl2pPr marL="808264" indent="-465364">
              <a:spcBef>
                <a:spcPts val="4500"/>
              </a:spcBef>
              <a:defRPr sz="3800"/>
            </a:lvl2pPr>
            <a:lvl3pPr marL="1354364" indent="-465364">
              <a:spcBef>
                <a:spcPts val="4500"/>
              </a:spcBef>
              <a:defRPr sz="3800"/>
            </a:lvl3pPr>
            <a:lvl4pPr marL="1798864" indent="-465364">
              <a:spcBef>
                <a:spcPts val="4500"/>
              </a:spcBef>
              <a:defRPr sz="3800"/>
            </a:lvl4pPr>
            <a:lvl5pPr marL="2243364" indent="-465364">
              <a:spcBef>
                <a:spcPts val="4500"/>
              </a:spcBef>
              <a:defRPr sz="3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12513468" y="6983015"/>
            <a:ext cx="7500939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12513468" y="892968"/>
            <a:ext cx="7500939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4387453" y="892968"/>
            <a:ext cx="7500938" cy="1157287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11935814" y="13019484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8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52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497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41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386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830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75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719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64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76" y="0"/>
            <a:ext cx="24378048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Shape 1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Shape 16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Shape 16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hape 17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Shape 17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Shape 18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Shape 18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hape 18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hape 19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6" name="Shape 19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…</a:t>
            </a: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