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  <p:sldId id="305" r:id="rId57"/>
    <p:sldId id="306" r:id="rId58"/>
    <p:sldId id="307" r:id="rId59"/>
    <p:sldId id="308" r:id="rId60"/>
    <p:sldId id="309" r:id="rId61"/>
    <p:sldId id="310" r:id="rId62"/>
    <p:sldId id="311" r:id="rId63"/>
    <p:sldId id="312" r:id="rId64"/>
    <p:sldId id="313" r:id="rId65"/>
    <p:sldId id="314" r:id="rId66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3C0FC">
              <a:alpha val="26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-136794"/>
              <a:satOff val="-2150"/>
              <a:lumOff val="15693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4CB9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4CB9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chemeClr val="accent3">
              <a:alpha val="35000"/>
            </a:scheme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2D7132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254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BF630E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B4407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B4407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1F2428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slide" Target="slides/slide42.xml"/><Relationship Id="rId50" Type="http://schemas.openxmlformats.org/officeDocument/2006/relationships/slide" Target="slides/slide43.xml"/><Relationship Id="rId51" Type="http://schemas.openxmlformats.org/officeDocument/2006/relationships/slide" Target="slides/slide44.xml"/><Relationship Id="rId52" Type="http://schemas.openxmlformats.org/officeDocument/2006/relationships/slide" Target="slides/slide45.xml"/><Relationship Id="rId53" Type="http://schemas.openxmlformats.org/officeDocument/2006/relationships/slide" Target="slides/slide46.xml"/><Relationship Id="rId54" Type="http://schemas.openxmlformats.org/officeDocument/2006/relationships/slide" Target="slides/slide47.xml"/><Relationship Id="rId55" Type="http://schemas.openxmlformats.org/officeDocument/2006/relationships/slide" Target="slides/slide48.xml"/><Relationship Id="rId56" Type="http://schemas.openxmlformats.org/officeDocument/2006/relationships/slide" Target="slides/slide49.xml"/><Relationship Id="rId57" Type="http://schemas.openxmlformats.org/officeDocument/2006/relationships/slide" Target="slides/slide50.xml"/><Relationship Id="rId58" Type="http://schemas.openxmlformats.org/officeDocument/2006/relationships/slide" Target="slides/slide51.xml"/><Relationship Id="rId59" Type="http://schemas.openxmlformats.org/officeDocument/2006/relationships/slide" Target="slides/slide52.xml"/><Relationship Id="rId60" Type="http://schemas.openxmlformats.org/officeDocument/2006/relationships/slide" Target="slides/slide53.xml"/><Relationship Id="rId61" Type="http://schemas.openxmlformats.org/officeDocument/2006/relationships/slide" Target="slides/slide54.xml"/><Relationship Id="rId62" Type="http://schemas.openxmlformats.org/officeDocument/2006/relationships/slide" Target="slides/slide55.xml"/><Relationship Id="rId63" Type="http://schemas.openxmlformats.org/officeDocument/2006/relationships/slide" Target="slides/slide56.xml"/><Relationship Id="rId64" Type="http://schemas.openxmlformats.org/officeDocument/2006/relationships/slide" Target="slides/slide57.xml"/><Relationship Id="rId65" Type="http://schemas.openxmlformats.org/officeDocument/2006/relationships/slide" Target="slides/slide58.xml"/><Relationship Id="rId66" Type="http://schemas.openxmlformats.org/officeDocument/2006/relationships/slide" Target="slides/slide59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4833937" y="2303859"/>
            <a:ext cx="14716126" cy="4643438"/>
          </a:xfrm>
          <a:prstGeom prst="rect">
            <a:avLst/>
          </a:prstGeom>
        </p:spPr>
        <p:txBody>
          <a:bodyPr anchor="b"/>
          <a:lstStyle/>
          <a:p>
            <a:pPr/>
            <a:r>
              <a:t>Текст заголовка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4833937" y="7072312"/>
            <a:ext cx="14716126" cy="1589485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4833937" y="8947546"/>
            <a:ext cx="14716126" cy="660798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z="3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–Иван Арсентьев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4833937" y="6000353"/>
            <a:ext cx="14716126" cy="9652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</a:lvl1pPr>
          </a:lstStyle>
          <a:p>
            <a:pPr/>
            <a:r>
              <a:t>«Место ввода цитаты».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3043535" y="0"/>
            <a:ext cx="18288001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sz="half" idx="13"/>
          </p:nvPr>
        </p:nvSpPr>
        <p:spPr>
          <a:xfrm>
            <a:off x="5325070" y="928687"/>
            <a:ext cx="13722210" cy="830461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4833937" y="9447609"/>
            <a:ext cx="14716126" cy="2000251"/>
          </a:xfrm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4833937" y="11519296"/>
            <a:ext cx="14716126" cy="1589486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4833937" y="4536281"/>
            <a:ext cx="14716126" cy="4643438"/>
          </a:xfrm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Фото — вертик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12495609" y="898481"/>
            <a:ext cx="7489362" cy="11555016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4387453" y="892968"/>
            <a:ext cx="7500938" cy="5607845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4387453" y="6697265"/>
            <a:ext cx="7500938" cy="578643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Заголовок — в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quarter" idx="13"/>
          </p:nvPr>
        </p:nvSpPr>
        <p:spPr>
          <a:xfrm>
            <a:off x="12495609" y="3643312"/>
            <a:ext cx="7500938" cy="8840392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67" name="Shape 67"/>
          <p:cNvSpPr/>
          <p:nvPr>
            <p:ph type="body" sz="quarter" idx="1"/>
          </p:nvPr>
        </p:nvSpPr>
        <p:spPr>
          <a:xfrm>
            <a:off x="4387453" y="3643312"/>
            <a:ext cx="7500938" cy="8840392"/>
          </a:xfrm>
          <a:prstGeom prst="rect">
            <a:avLst/>
          </a:prstGeom>
        </p:spPr>
        <p:txBody>
          <a:bodyPr/>
          <a:lstStyle>
            <a:lvl1pPr marL="465364" indent="-465364">
              <a:spcBef>
                <a:spcPts val="4500"/>
              </a:spcBef>
              <a:defRPr sz="3800"/>
            </a:lvl1pPr>
            <a:lvl2pPr marL="808264" indent="-465364">
              <a:spcBef>
                <a:spcPts val="4500"/>
              </a:spcBef>
              <a:defRPr sz="3800"/>
            </a:lvl2pPr>
            <a:lvl3pPr marL="1354364" indent="-465364">
              <a:spcBef>
                <a:spcPts val="4500"/>
              </a:spcBef>
              <a:defRPr sz="3800"/>
            </a:lvl3pPr>
            <a:lvl4pPr marL="1798864" indent="-465364">
              <a:spcBef>
                <a:spcPts val="4500"/>
              </a:spcBef>
              <a:defRPr sz="3800"/>
            </a:lvl4pPr>
            <a:lvl5pPr marL="2243364" indent="-465364">
              <a:spcBef>
                <a:spcPts val="4500"/>
              </a:spcBef>
              <a:defRPr sz="38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4387453" y="1785937"/>
            <a:ext cx="15609094" cy="10144126"/>
          </a:xfrm>
          <a:prstGeom prst="rect">
            <a:avLst/>
          </a:prstGeom>
        </p:spPr>
        <p:txBody>
          <a:bodyPr/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Фото —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12513468" y="6983015"/>
            <a:ext cx="7500939" cy="548282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12513468" y="892968"/>
            <a:ext cx="7500939" cy="548282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4387453" y="892968"/>
            <a:ext cx="7500938" cy="11572876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4387453" y="357187"/>
            <a:ext cx="15609094" cy="30360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normAutofit fontScale="100000" lnSpcReduction="0"/>
          </a:bodyPr>
          <a:lstStyle/>
          <a:p>
            <a:pPr/>
            <a:r>
              <a:t>Текст заголовка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4387453" y="3643312"/>
            <a:ext cx="15609094" cy="88403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normAutofit fontScale="100000" lnSpcReduction="0"/>
          </a:bodyPr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11935814" y="13019484"/>
            <a:ext cx="494513" cy="511176"/>
          </a:xfrm>
          <a:prstGeom prst="rect">
            <a:avLst/>
          </a:prstGeom>
          <a:ln w="12700">
            <a:miter lim="400000"/>
          </a:ln>
        </p:spPr>
        <p:txBody>
          <a:bodyPr wrap="none" lIns="71437" tIns="71437" rIns="71437" bIns="71437">
            <a:spAutoFit/>
          </a:bodyPr>
          <a:lstStyle>
            <a:lvl1pPr>
              <a:defRPr sz="2400"/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6082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10527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14972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19417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23862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28307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32752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37197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41642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/Relationships>
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/Relationships>
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png"/></Relationships>
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png"/></Relationships>
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png"/></Relationships>
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png"/></Relationships>
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png"/></Relationships>
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png"/></Relationships>
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pn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png"/></Relationships>
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png"/></Relationships>
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png"/></Relationships>
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png"/></Relationships>

</file>

<file path=ppt/slides/_rels/slide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png"/></Relationships>

</file>

<file path=ppt/slides/_rels/slide2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
</file>

<file path=ppt/slides/_rels/slide2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
</file>

<file path=ppt/slides/_rels/slide2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png"/></Relationships>

</file>

<file path=ppt/slides/_rels/slide2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png"/></Relationships>

</file>

<file path=ppt/slides/_rels/slide2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pn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png"/></Relationships>

</file>

<file path=ppt/slides/_rels/slide3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png"/></Relationships>

</file>

<file path=ppt/slides/_rels/slide3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.png"/></Relationships>

</file>

<file path=ppt/slides/_rels/slide3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.png"/></Relationships>

</file>

<file path=ppt/slides/_rels/slide3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png"/></Relationships>

</file>

<file path=ppt/slides/_rels/slide3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png"/></Relationships>

</file>

<file path=ppt/slides/_rels/slide3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.png"/></Relationships>

</file>

<file path=ppt/slides/_rels/slide3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.png"/></Relationships>

</file>

<file path=ppt/slides/_rels/slide3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.png"/></Relationships>

</file>

<file path=ppt/slides/_rels/slide3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.png"/></Relationships>

</file>

<file path=ppt/slides/_rels/slide3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.pn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/Relationships>

</file>

<file path=ppt/slides/_rels/slide4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.png"/></Relationships>

</file>

<file path=ppt/slides/_rels/slide4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.png"/></Relationships>

</file>

<file path=ppt/slides/_rels/slide4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.png"/></Relationships>

</file>

<file path=ppt/slides/_rels/slide4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.png"/></Relationships>

</file>

<file path=ppt/slides/_rels/slide4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.png"/></Relationships>

</file>

<file path=ppt/slides/_rels/slide4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.png"/></Relationships>

</file>

<file path=ppt/slides/_rels/slide4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9.png"/></Relationships>

</file>

<file path=ppt/slides/_rels/slide4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9.png"/></Relationships>

</file>

<file path=ppt/slides/_rels/slide4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.png"/></Relationships>

</file>

<file path=ppt/slides/_rels/slide4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1.pn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
</file>

<file path=ppt/slides/_rels/slide5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2.png"/></Relationships>

</file>

<file path=ppt/slides/_rels/slide5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3.png"/></Relationships>

</file>

<file path=ppt/slides/_rels/slide5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4.png"/></Relationships>

</file>

<file path=ppt/slides/_rels/slide5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5.png"/></Relationships>

</file>

<file path=ppt/slides/_rels/slide5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6.png"/></Relationships>

</file>

<file path=ppt/slides/_rels/slide5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7.png"/></Relationships>

</file>

<file path=ppt/slides/_rels/slide5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8.png"/></Relationships>

</file>

<file path=ppt/slides/_rels/slide5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9.png"/></Relationships>

</file>

<file path=ppt/slides/_rels/slide5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0.png"/></Relationships>

</file>

<file path=ppt/slides/_rels/slide5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1.pn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pn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pn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976" y="0"/>
            <a:ext cx="24378048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6" name="Shape 15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7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0" name="Shape 16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1" name="pasted-image.pdf"/>
          <p:cNvPicPr>
            <a:picLocks noChangeAspect="1"/>
          </p:cNvPicPr>
          <p:nvPr/>
        </p:nvPicPr>
        <p:blipFill>
          <a:blip r:embed="rId2">
            <a:extLst/>
          </a:blip>
          <a:srcRect l="0" t="0" r="0" b="46548"/>
          <a:stretch>
            <a:fillRect/>
          </a:stretch>
        </p:blipFill>
        <p:spPr>
          <a:xfrm>
            <a:off x="0" y="0"/>
            <a:ext cx="24384000" cy="733145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4" name="Shape 16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5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8" name="Shape 16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9" name="pasted-image.pdf"/>
          <p:cNvPicPr>
            <a:picLocks noChangeAspect="1"/>
          </p:cNvPicPr>
          <p:nvPr/>
        </p:nvPicPr>
        <p:blipFill>
          <a:blip r:embed="rId2">
            <a:extLst/>
          </a:blip>
          <a:srcRect l="0" t="0" r="0" b="45692"/>
          <a:stretch>
            <a:fillRect/>
          </a:stretch>
        </p:blipFill>
        <p:spPr>
          <a:xfrm>
            <a:off x="0" y="0"/>
            <a:ext cx="24384000" cy="744878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2" name="Shape 17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3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6" name="Shape 17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7" name="pasted-image.pdf"/>
          <p:cNvPicPr>
            <a:picLocks noChangeAspect="1"/>
          </p:cNvPicPr>
          <p:nvPr/>
        </p:nvPicPr>
        <p:blipFill>
          <a:blip r:embed="rId2">
            <a:extLst/>
          </a:blip>
          <a:srcRect l="0" t="0" r="0" b="46101"/>
          <a:stretch>
            <a:fillRect/>
          </a:stretch>
        </p:blipFill>
        <p:spPr>
          <a:xfrm>
            <a:off x="0" y="0"/>
            <a:ext cx="24384000" cy="739266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0" name="Shape 18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1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4" name="Shape 18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5" name="pasted-image.pdf"/>
          <p:cNvPicPr>
            <a:picLocks noChangeAspect="1"/>
          </p:cNvPicPr>
          <p:nvPr/>
        </p:nvPicPr>
        <p:blipFill>
          <a:blip r:embed="rId2">
            <a:extLst/>
          </a:blip>
          <a:srcRect l="0" t="0" r="0" b="37281"/>
          <a:stretch>
            <a:fillRect/>
          </a:stretch>
        </p:blipFill>
        <p:spPr>
          <a:xfrm>
            <a:off x="0" y="0"/>
            <a:ext cx="24384000" cy="860253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8" name="Shape 18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9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2" name="Shape 19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3" name="pasted-image.pdf"/>
          <p:cNvPicPr>
            <a:picLocks noChangeAspect="1"/>
          </p:cNvPicPr>
          <p:nvPr/>
        </p:nvPicPr>
        <p:blipFill>
          <a:blip r:embed="rId2">
            <a:extLst/>
          </a:blip>
          <a:srcRect l="0" t="0" r="0" b="43021"/>
          <a:stretch>
            <a:fillRect/>
          </a:stretch>
        </p:blipFill>
        <p:spPr>
          <a:xfrm>
            <a:off x="0" y="0"/>
            <a:ext cx="24384000" cy="781520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6" name="Shape 19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7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0" name="Shape 20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1" name="pasted-image.pdf"/>
          <p:cNvPicPr>
            <a:picLocks noChangeAspect="1"/>
          </p:cNvPicPr>
          <p:nvPr/>
        </p:nvPicPr>
        <p:blipFill>
          <a:blip r:embed="rId2">
            <a:extLst/>
          </a:blip>
          <a:srcRect l="0" t="0" r="0" b="44759"/>
          <a:stretch>
            <a:fillRect/>
          </a:stretch>
        </p:blipFill>
        <p:spPr>
          <a:xfrm>
            <a:off x="0" y="0"/>
            <a:ext cx="24384000" cy="757674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4" name="Shape 20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5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8" name="Shape 20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9" name="pasted-image.pdf"/>
          <p:cNvPicPr>
            <a:picLocks noChangeAspect="1"/>
          </p:cNvPicPr>
          <p:nvPr/>
        </p:nvPicPr>
        <p:blipFill>
          <a:blip r:embed="rId2">
            <a:extLst/>
          </a:blip>
          <a:srcRect l="0" t="0" r="0" b="41633"/>
          <a:stretch>
            <a:fillRect/>
          </a:stretch>
        </p:blipFill>
        <p:spPr>
          <a:xfrm>
            <a:off x="0" y="0"/>
            <a:ext cx="24384000" cy="80055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hape 21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2" name="Shape 21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13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6" name="Shape 21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17" name="pasted-image.pdf"/>
          <p:cNvPicPr>
            <a:picLocks noChangeAspect="1"/>
          </p:cNvPicPr>
          <p:nvPr/>
        </p:nvPicPr>
        <p:blipFill>
          <a:blip r:embed="rId2">
            <a:extLst/>
          </a:blip>
          <a:srcRect l="0" t="0" r="0" b="38890"/>
          <a:stretch>
            <a:fillRect/>
          </a:stretch>
        </p:blipFill>
        <p:spPr>
          <a:xfrm>
            <a:off x="0" y="0"/>
            <a:ext cx="24384000" cy="838183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0" name="Shape 2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21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4" name="Shape 2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25" name="pasted-image.pdf"/>
          <p:cNvPicPr>
            <a:picLocks noChangeAspect="1"/>
          </p:cNvPicPr>
          <p:nvPr/>
        </p:nvPicPr>
        <p:blipFill>
          <a:blip r:embed="rId2">
            <a:extLst/>
          </a:blip>
          <a:srcRect l="0" t="0" r="0" b="43285"/>
          <a:stretch>
            <a:fillRect/>
          </a:stretch>
        </p:blipFill>
        <p:spPr>
          <a:xfrm>
            <a:off x="0" y="0"/>
            <a:ext cx="24384000" cy="777901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Shape 2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8" name="Shape 2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29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Shape 2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32" name="Shape 2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33" name="pasted-image.pdf"/>
          <p:cNvPicPr>
            <a:picLocks noChangeAspect="1"/>
          </p:cNvPicPr>
          <p:nvPr/>
        </p:nvPicPr>
        <p:blipFill>
          <a:blip r:embed="rId2">
            <a:extLst/>
          </a:blip>
          <a:srcRect l="0" t="0" r="0" b="32419"/>
          <a:stretch>
            <a:fillRect/>
          </a:stretch>
        </p:blipFill>
        <p:spPr>
          <a:xfrm>
            <a:off x="0" y="0"/>
            <a:ext cx="24384000" cy="926927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Shape 2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36" name="Shape 2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37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40" name="Shape 2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41" name="pasted-image.pdf"/>
          <p:cNvPicPr>
            <a:picLocks noChangeAspect="1"/>
          </p:cNvPicPr>
          <p:nvPr/>
        </p:nvPicPr>
        <p:blipFill>
          <a:blip r:embed="rId2">
            <a:extLst/>
          </a:blip>
          <a:srcRect l="0" t="0" r="0" b="45907"/>
          <a:stretch>
            <a:fillRect/>
          </a:stretch>
        </p:blipFill>
        <p:spPr>
          <a:xfrm>
            <a:off x="0" y="0"/>
            <a:ext cx="24384000" cy="741932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Shape 24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44" name="Shape 24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45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Shape 24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48" name="Shape 24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49" name="pasted-image.pdf"/>
          <p:cNvPicPr>
            <a:picLocks noChangeAspect="1"/>
          </p:cNvPicPr>
          <p:nvPr/>
        </p:nvPicPr>
        <p:blipFill>
          <a:blip r:embed="rId2">
            <a:extLst/>
          </a:blip>
          <a:srcRect l="0" t="0" r="0" b="42148"/>
          <a:stretch>
            <a:fillRect/>
          </a:stretch>
        </p:blipFill>
        <p:spPr>
          <a:xfrm>
            <a:off x="0" y="0"/>
            <a:ext cx="24384000" cy="793492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Shape 25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52" name="Shape 25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53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hape 25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56" name="Shape 25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57" name="pasted-image.pdf"/>
          <p:cNvPicPr>
            <a:picLocks noChangeAspect="1"/>
          </p:cNvPicPr>
          <p:nvPr/>
        </p:nvPicPr>
        <p:blipFill>
          <a:blip r:embed="rId2">
            <a:extLst/>
          </a:blip>
          <a:srcRect l="0" t="0" r="0" b="45736"/>
          <a:stretch>
            <a:fillRect/>
          </a:stretch>
        </p:blipFill>
        <p:spPr>
          <a:xfrm>
            <a:off x="0" y="0"/>
            <a:ext cx="24384000" cy="744272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Shape 25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60" name="Shape 26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61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Shape 26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64" name="Shape 26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65" name="pasted-image.pdf"/>
          <p:cNvPicPr>
            <a:picLocks noChangeAspect="1"/>
          </p:cNvPicPr>
          <p:nvPr/>
        </p:nvPicPr>
        <p:blipFill>
          <a:blip r:embed="rId2">
            <a:extLst/>
          </a:blip>
          <a:srcRect l="0" t="0" r="0" b="43459"/>
          <a:stretch>
            <a:fillRect/>
          </a:stretch>
        </p:blipFill>
        <p:spPr>
          <a:xfrm>
            <a:off x="0" y="0"/>
            <a:ext cx="24384000" cy="775507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Shape 26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68" name="Shape 26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69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Shape 27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72" name="Shape 27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73" name="pasted-image.pdf"/>
          <p:cNvPicPr>
            <a:picLocks noChangeAspect="1"/>
          </p:cNvPicPr>
          <p:nvPr/>
        </p:nvPicPr>
        <p:blipFill>
          <a:blip r:embed="rId2">
            <a:extLst/>
          </a:blip>
          <a:srcRect l="0" t="0" r="0" b="44793"/>
          <a:stretch>
            <a:fillRect/>
          </a:stretch>
        </p:blipFill>
        <p:spPr>
          <a:xfrm>
            <a:off x="0" y="0"/>
            <a:ext cx="24384000" cy="757208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Shape 27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76" name="Shape 27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77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Shape 27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80" name="Shape 28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81" name="pasted-image.pdf"/>
          <p:cNvPicPr>
            <a:picLocks noChangeAspect="1"/>
          </p:cNvPicPr>
          <p:nvPr/>
        </p:nvPicPr>
        <p:blipFill>
          <a:blip r:embed="rId2">
            <a:extLst/>
          </a:blip>
          <a:srcRect l="0" t="0" r="0" b="38036"/>
          <a:stretch>
            <a:fillRect/>
          </a:stretch>
        </p:blipFill>
        <p:spPr>
          <a:xfrm>
            <a:off x="0" y="0"/>
            <a:ext cx="24384000" cy="849895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Shape 28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84" name="Shape 28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85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Shape 28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88" name="Shape 28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89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Shape 29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92" name="Shape 29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93" name="pasted-image.pdf"/>
          <p:cNvPicPr>
            <a:picLocks noChangeAspect="1"/>
          </p:cNvPicPr>
          <p:nvPr/>
        </p:nvPicPr>
        <p:blipFill>
          <a:blip r:embed="rId2">
            <a:extLst/>
          </a:blip>
          <a:srcRect l="0" t="0" r="0" b="42661"/>
          <a:stretch>
            <a:fillRect/>
          </a:stretch>
        </p:blipFill>
        <p:spPr>
          <a:xfrm>
            <a:off x="0" y="0"/>
            <a:ext cx="24384000" cy="78645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Shape 29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96" name="Shape 29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97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Shape 29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00" name="Shape 30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01" name="pasted-image.pdf"/>
          <p:cNvPicPr>
            <a:picLocks noChangeAspect="1"/>
          </p:cNvPicPr>
          <p:nvPr/>
        </p:nvPicPr>
        <p:blipFill>
          <a:blip r:embed="rId2">
            <a:extLst/>
          </a:blip>
          <a:srcRect l="0" t="0" r="0" b="41257"/>
          <a:stretch>
            <a:fillRect/>
          </a:stretch>
        </p:blipFill>
        <p:spPr>
          <a:xfrm>
            <a:off x="0" y="0"/>
            <a:ext cx="24384000" cy="805713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Shape 30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04" name="Shape 30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05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Shape 30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08" name="Shape 30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09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Shape 31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12" name="Shape 31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13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Shape 31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16" name="Shape 31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17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Shape 3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20" name="Shape 3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21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Shape 3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24" name="Shape 3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25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Shape 3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28" name="Shape 3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29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32" name="Shape 3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33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Shape 3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36" name="Shape 3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37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Shape 3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40" name="Shape 3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41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Shape 34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44" name="Shape 34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45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Shape 34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48" name="Shape 34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49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Shape 35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52" name="Shape 35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53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4" name="Shape 14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5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8" name="Shape 14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9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2" name="Shape 15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3" name="pasted-image.pdf"/>
          <p:cNvPicPr>
            <a:picLocks noChangeAspect="1"/>
          </p:cNvPicPr>
          <p:nvPr/>
        </p:nvPicPr>
        <p:blipFill>
          <a:blip r:embed="rId2">
            <a:extLst/>
          </a:blip>
          <a:srcRect l="0" t="0" r="0" b="48857"/>
          <a:stretch>
            <a:fillRect/>
          </a:stretch>
        </p:blipFill>
        <p:spPr>
          <a:xfrm>
            <a:off x="0" y="0"/>
            <a:ext cx="24384000" cy="701476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00A6AC"/>
      </a:accent2>
      <a:accent3>
        <a:srgbClr val="308B16"/>
      </a:accent3>
      <a:accent4>
        <a:srgbClr val="BC8027"/>
      </a:accent4>
      <a:accent5>
        <a:srgbClr val="971817"/>
      </a:accent5>
      <a:accent6>
        <a:srgbClr val="5747C1"/>
      </a:accent6>
      <a:hlink>
        <a:srgbClr val="0000FF"/>
      </a:hlink>
      <a:folHlink>
        <a:srgbClr val="FF00FF"/>
      </a:folHlink>
    </a:clrScheme>
    <a:fontScheme name="Black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00A6AC"/>
      </a:accent2>
      <a:accent3>
        <a:srgbClr val="308B16"/>
      </a:accent3>
      <a:accent4>
        <a:srgbClr val="BC8027"/>
      </a:accent4>
      <a:accent5>
        <a:srgbClr val="971817"/>
      </a:accent5>
      <a:accent6>
        <a:srgbClr val="5747C1"/>
      </a:accent6>
      <a:hlink>
        <a:srgbClr val="0000FF"/>
      </a:hlink>
      <a:folHlink>
        <a:srgbClr val="FF00FF"/>
      </a:folHlink>
    </a:clrScheme>
    <a:fontScheme name="Black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