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  <p:sldId id="341" r:id="rId93"/>
    <p:sldId id="342" r:id="rId94"/>
    <p:sldId id="343" r:id="rId95"/>
    <p:sldId id="344" r:id="rId96"/>
    <p:sldId id="345" r:id="rId97"/>
    <p:sldId id="346" r:id="rId98"/>
    <p:sldId id="347" r:id="rId99"/>
    <p:sldId id="348" r:id="rId100"/>
  </p:sldIdLst>
  <p:sldSz cx="173355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136794"/>
              <a:satOff val="-2150"/>
              <a:lumOff val="15693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chemeClr val="accent3">
              <a:alpha val="35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Relationship Id="rId60" Type="http://schemas.openxmlformats.org/officeDocument/2006/relationships/slide" Target="slides/slide53.xml"/><Relationship Id="rId61" Type="http://schemas.openxmlformats.org/officeDocument/2006/relationships/slide" Target="slides/slide54.xml"/><Relationship Id="rId62" Type="http://schemas.openxmlformats.org/officeDocument/2006/relationships/slide" Target="slides/slide55.xml"/><Relationship Id="rId63" Type="http://schemas.openxmlformats.org/officeDocument/2006/relationships/slide" Target="slides/slide56.xml"/><Relationship Id="rId64" Type="http://schemas.openxmlformats.org/officeDocument/2006/relationships/slide" Target="slides/slide57.xml"/><Relationship Id="rId65" Type="http://schemas.openxmlformats.org/officeDocument/2006/relationships/slide" Target="slides/slide58.xml"/><Relationship Id="rId66" Type="http://schemas.openxmlformats.org/officeDocument/2006/relationships/slide" Target="slides/slide59.xml"/><Relationship Id="rId67" Type="http://schemas.openxmlformats.org/officeDocument/2006/relationships/slide" Target="slides/slide60.xml"/><Relationship Id="rId68" Type="http://schemas.openxmlformats.org/officeDocument/2006/relationships/slide" Target="slides/slide61.xml"/><Relationship Id="rId69" Type="http://schemas.openxmlformats.org/officeDocument/2006/relationships/slide" Target="slides/slide62.xml"/><Relationship Id="rId70" Type="http://schemas.openxmlformats.org/officeDocument/2006/relationships/slide" Target="slides/slide63.xml"/><Relationship Id="rId71" Type="http://schemas.openxmlformats.org/officeDocument/2006/relationships/slide" Target="slides/slide64.xml"/><Relationship Id="rId72" Type="http://schemas.openxmlformats.org/officeDocument/2006/relationships/slide" Target="slides/slide65.xml"/><Relationship Id="rId73" Type="http://schemas.openxmlformats.org/officeDocument/2006/relationships/slide" Target="slides/slide66.xml"/><Relationship Id="rId74" Type="http://schemas.openxmlformats.org/officeDocument/2006/relationships/slide" Target="slides/slide67.xml"/><Relationship Id="rId75" Type="http://schemas.openxmlformats.org/officeDocument/2006/relationships/slide" Target="slides/slide68.xml"/><Relationship Id="rId76" Type="http://schemas.openxmlformats.org/officeDocument/2006/relationships/slide" Target="slides/slide69.xml"/><Relationship Id="rId77" Type="http://schemas.openxmlformats.org/officeDocument/2006/relationships/slide" Target="slides/slide70.xml"/><Relationship Id="rId78" Type="http://schemas.openxmlformats.org/officeDocument/2006/relationships/slide" Target="slides/slide71.xml"/><Relationship Id="rId79" Type="http://schemas.openxmlformats.org/officeDocument/2006/relationships/slide" Target="slides/slide72.xml"/><Relationship Id="rId80" Type="http://schemas.openxmlformats.org/officeDocument/2006/relationships/slide" Target="slides/slide73.xml"/><Relationship Id="rId81" Type="http://schemas.openxmlformats.org/officeDocument/2006/relationships/slide" Target="slides/slide74.xml"/><Relationship Id="rId82" Type="http://schemas.openxmlformats.org/officeDocument/2006/relationships/slide" Target="slides/slide75.xml"/><Relationship Id="rId83" Type="http://schemas.openxmlformats.org/officeDocument/2006/relationships/slide" Target="slides/slide76.xml"/><Relationship Id="rId84" Type="http://schemas.openxmlformats.org/officeDocument/2006/relationships/slide" Target="slides/slide77.xml"/><Relationship Id="rId85" Type="http://schemas.openxmlformats.org/officeDocument/2006/relationships/slide" Target="slides/slide78.xml"/><Relationship Id="rId86" Type="http://schemas.openxmlformats.org/officeDocument/2006/relationships/slide" Target="slides/slide79.xml"/><Relationship Id="rId87" Type="http://schemas.openxmlformats.org/officeDocument/2006/relationships/slide" Target="slides/slide80.xml"/><Relationship Id="rId88" Type="http://schemas.openxmlformats.org/officeDocument/2006/relationships/slide" Target="slides/slide81.xml"/><Relationship Id="rId89" Type="http://schemas.openxmlformats.org/officeDocument/2006/relationships/slide" Target="slides/slide82.xml"/><Relationship Id="rId90" Type="http://schemas.openxmlformats.org/officeDocument/2006/relationships/slide" Target="slides/slide83.xml"/><Relationship Id="rId91" Type="http://schemas.openxmlformats.org/officeDocument/2006/relationships/slide" Target="slides/slide84.xml"/><Relationship Id="rId92" Type="http://schemas.openxmlformats.org/officeDocument/2006/relationships/slide" Target="slides/slide85.xml"/><Relationship Id="rId93" Type="http://schemas.openxmlformats.org/officeDocument/2006/relationships/slide" Target="slides/slide86.xml"/><Relationship Id="rId94" Type="http://schemas.openxmlformats.org/officeDocument/2006/relationships/slide" Target="slides/slide87.xml"/><Relationship Id="rId95" Type="http://schemas.openxmlformats.org/officeDocument/2006/relationships/slide" Target="slides/slide88.xml"/><Relationship Id="rId96" Type="http://schemas.openxmlformats.org/officeDocument/2006/relationships/slide" Target="slides/slide89.xml"/><Relationship Id="rId97" Type="http://schemas.openxmlformats.org/officeDocument/2006/relationships/slide" Target="slides/slide90.xml"/><Relationship Id="rId98" Type="http://schemas.openxmlformats.org/officeDocument/2006/relationships/slide" Target="slides/slide91.xml"/><Relationship Id="rId99" Type="http://schemas.openxmlformats.org/officeDocument/2006/relationships/slide" Target="slides/slide92.xml"/><Relationship Id="rId100" Type="http://schemas.openxmlformats.org/officeDocument/2006/relationships/slide" Target="slides/slide93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343535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343535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343535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–Иван Арсентьев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343535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2162175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sz="half" idx="13"/>
          </p:nvPr>
        </p:nvSpPr>
        <p:spPr>
          <a:xfrm>
            <a:off x="3784600" y="660400"/>
            <a:ext cx="9758016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343535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343535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343535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8883650" y="638919"/>
            <a:ext cx="5325769" cy="8216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311785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3117850" y="47625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quarter" idx="13"/>
          </p:nvPr>
        </p:nvSpPr>
        <p:spPr>
          <a:xfrm>
            <a:off x="888365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67" name="Shape 67"/>
          <p:cNvSpPr/>
          <p:nvPr>
            <p:ph type="body" sz="quarter" idx="1"/>
          </p:nvPr>
        </p:nvSpPr>
        <p:spPr>
          <a:xfrm>
            <a:off x="311785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231900" indent="-342900">
              <a:spcBef>
                <a:spcPts val="3200"/>
              </a:spcBef>
              <a:defRPr sz="2800"/>
            </a:lvl3pPr>
            <a:lvl4pPr marL="1676400" indent="-342900">
              <a:spcBef>
                <a:spcPts val="3200"/>
              </a:spcBef>
              <a:defRPr sz="2800"/>
            </a:lvl4pPr>
            <a:lvl5pPr marL="2120900" indent="-342900">
              <a:spcBef>
                <a:spcPts val="3200"/>
              </a:spcBef>
              <a:defRPr sz="28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311785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8896350" y="4965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8896350" y="635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311785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311785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311785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477148" y="925830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8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pn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8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9.pn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0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2.pn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ng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5.pn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png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7.png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8.pn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9.pn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0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1.png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2.pn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3.pn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4.png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5.png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6.png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7.png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8.png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9.png"/></Relationships>
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0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1.png"/></Relationships>

</file>

<file path=ppt/slides/_rels/slide5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2.png"/></Relationships>

</file>

<file path=ppt/slides/_rels/slide5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3.png"/></Relationships>

</file>

<file path=ppt/slides/_rels/slide5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4.png"/></Relationships>

</file>

<file path=ppt/slides/_rels/slide5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5.png"/></Relationships>

</file>

<file path=ppt/slides/_rels/slide5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6.png"/></Relationships>

</file>

<file path=ppt/slides/_rels/slide5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7.png"/></Relationships>

</file>

<file path=ppt/slides/_rels/slide5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8.png"/></Relationships>

</file>

<file path=ppt/slides/_rels/slide5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9.png"/></Relationships>

</file>

<file path=ppt/slides/_rels/slide5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
</file>

<file path=ppt/slides/_rels/slide6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1.png"/></Relationships>

</file>

<file path=ppt/slides/_rels/slide6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2.png"/></Relationships>

</file>

<file path=ppt/slides/_rels/slide6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/Relationships>

</file>

<file path=ppt/slides/_rels/slide6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4.png"/></Relationships>

</file>

<file path=ppt/slides/_rels/slide6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5.png"/></Relationships>

</file>

<file path=ppt/slides/_rels/slide6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6.png"/></Relationships>

</file>

<file path=ppt/slides/_rels/slide6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7.png"/></Relationships>

</file>

<file path=ppt/slides/_rels/slide6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8.png"/></Relationships>

</file>

<file path=ppt/slides/_rels/slide6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9.png"/></Relationships>

</file>

<file path=ppt/slides/_rels/slide6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0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7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1.png"/></Relationships>

</file>

<file path=ppt/slides/_rels/slide7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2.png"/></Relationships>

</file>

<file path=ppt/slides/_rels/slide7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3.png"/></Relationships>

</file>

<file path=ppt/slides/_rels/slide7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4.png"/></Relationships>

</file>

<file path=ppt/slides/_rels/slide7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5.png"/></Relationships>

</file>

<file path=ppt/slides/_rels/slide7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6.png"/></Relationships>

</file>

<file path=ppt/slides/_rels/slide7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7.png"/></Relationships>

</file>

<file path=ppt/slides/_rels/slide7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8.png"/></Relationships>

</file>

<file path=ppt/slides/_rels/slide7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9.png"/></Relationships>

</file>

<file path=ppt/slides/_rels/slide7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0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
</file>

<file path=ppt/slides/_rels/slide8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1.png"/></Relationships>

</file>

<file path=ppt/slides/_rels/slide8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2.png"/></Relationships>

</file>

<file path=ppt/slides/_rels/slide8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3.png"/></Relationships>

</file>

<file path=ppt/slides/_rels/slide8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4.png"/></Relationships>

</file>

<file path=ppt/slides/_rels/slide8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5.png"/></Relationships>

</file>

<file path=ppt/slides/_rels/slide8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6.png"/></Relationships>

</file>

<file path=ppt/slides/_rels/slide8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7.png"/></Relationships>

</file>

<file path=ppt/slides/_rels/slide8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8.png"/></Relationships>

</file>

<file path=ppt/slides/_rels/slide8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9.png"/></Relationships>

</file>

<file path=ppt/slides/_rels/slide8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0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png"/></Relationships>

</file>

<file path=ppt/slides/_rels/slide9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1.png"/></Relationships>

</file>

<file path=ppt/slides/_rels/slide9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2.png"/></Relationships>

</file>

<file path=ppt/slides/_rels/slide9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3.png"/></Relationships>

</file>

<file path=ppt/slides/_rels/slide9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Shape 1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Shape 1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Shape 1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Shape 1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Shape 1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Shape 178"/>
          <p:cNvSpPr/>
          <p:nvPr/>
        </p:nvSpPr>
        <p:spPr>
          <a:xfrm>
            <a:off x="5033602" y="1187063"/>
            <a:ext cx="4149502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400">
                <a:solidFill>
                  <a:srgbClr val="DCDEE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(Ограничения)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1" name="Shape 18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5" name="Shape 18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9" name="Shape 18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3" name="Shape 1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7" name="Shape 19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1" name="Shape 20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5" name="Shape 20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9" name="Shape 20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3" name="Shape 21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7" name="Shape 21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1" name="Shape 2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5" name="Shape 22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9" name="Shape 22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3" name="Shape 23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37" name="Shape 23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1" name="Shape 24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Shape 24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5" name="Shape 24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4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9" name="Shape 24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hape 25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hape 2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5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1" name="Shape 26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5" name="Shape 26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6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9" name="Shape 26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3" name="Shape 27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7" name="Shape 27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7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1" name="Shape 28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5" name="Shape 28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8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Shape 287"/>
          <p:cNvSpPr/>
          <p:nvPr/>
        </p:nvSpPr>
        <p:spPr>
          <a:xfrm>
            <a:off x="4607370" y="1187063"/>
            <a:ext cx="2969966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400">
                <a:solidFill>
                  <a:srgbClr val="DCDEE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(Функции)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0" name="Shape 29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4" name="Shape 29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98" name="Shape 29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9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2" name="Shape 30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06" name="Shape 30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0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08" name="Shape 308"/>
          <p:cNvSpPr/>
          <p:nvPr/>
        </p:nvSpPr>
        <p:spPr>
          <a:xfrm>
            <a:off x="1222276" y="1879691"/>
            <a:ext cx="5840910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400">
                <a:solidFill>
                  <a:srgbClr val="DCDEE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(Другие выражения)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1" name="Shape 31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5" name="Shape 31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1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Shape 3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9" name="Shape 3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3" name="Shape 32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27" name="Shape 32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2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1" name="Shape 33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5" name="Shape 33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3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39" name="Shape 33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3" name="Shape 34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7" name="Shape 34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4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349" name="Shape 349"/>
          <p:cNvSpPr/>
          <p:nvPr/>
        </p:nvSpPr>
        <p:spPr>
          <a:xfrm>
            <a:off x="5325849" y="5704199"/>
            <a:ext cx="6275289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400">
                <a:solidFill>
                  <a:srgbClr val="DCDEE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(вложенные запросы)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2" name="Shape 3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5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Shape 35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56" name="Shape 35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5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hape 3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0" name="Shape 3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4" name="Shape 36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68" name="Shape 36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6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2" name="Shape 37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7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Shape 37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76" name="Shape 37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7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0" name="Shape 38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8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4" name="Shape 38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8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88" name="Shape 38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8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Shape 39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2" name="Shape 39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9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96" name="Shape 39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39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Shape 39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0" name="Shape 40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0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4" name="Shape 40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0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8" name="Shape 40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0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Shape 4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2" name="Shape 4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1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Shape 41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6" name="Shape 41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17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Shape 4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0" name="Shape 4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21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3</a:t>
            </a:r>
          </a:p>
        </p:txBody>
      </p:sp>
      <p:sp>
        <p:nvSpPr>
          <p:cNvPr id="424" name="Shape 4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25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426" name="Shape 426"/>
          <p:cNvSpPr/>
          <p:nvPr/>
        </p:nvSpPr>
        <p:spPr>
          <a:xfrm>
            <a:off x="3659243" y="5346699"/>
            <a:ext cx="9427816" cy="774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400">
                <a:solidFill>
                  <a:srgbClr val="DCDEE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(Состояние гонки / конкуренция)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29" name="Shape 42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3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3" name="Shape 43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3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37" name="Shape 43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3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1" name="Shape 44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4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5" name="Shape 44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4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9" name="Shape 44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5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Shape 45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3" name="Shape 45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5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Shape 4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57" name="Shape 4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5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Shape 46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1" name="Shape 46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6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5" name="Shape 46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6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Shape 46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9" name="Shape 46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3" name="Shape 47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Shape 47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7" name="Shape 47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8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Shape 48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1" name="Shape 48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82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5" name="Shape 485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86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Shape 48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89" name="Shape 48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90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Shape 4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93" name="Shape 4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94" name="pasted-image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73355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