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3C0F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136794"/>
              <a:satOff val="-2150"/>
              <a:lumOff val="15693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chemeClr val="accent3">
              <a:alpha val="35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2D713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BF630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Текст заголовка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–Иван Арсентьев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pPr/>
            <a:r>
              <a:t>«Место ввода цитаты».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-3175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19250" y="660400"/>
            <a:ext cx="9758016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299" y="638919"/>
            <a:ext cx="5325770" cy="82169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 — в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231900" indent="-342900">
              <a:spcBef>
                <a:spcPts val="3200"/>
              </a:spcBef>
              <a:defRPr sz="2800"/>
            </a:lvl3pPr>
            <a:lvl4pPr marL="1676400" indent="-342900">
              <a:spcBef>
                <a:spcPts val="3200"/>
              </a:spcBef>
              <a:defRPr sz="2800"/>
            </a:lvl4pPr>
            <a:lvl5pPr marL="2120900" indent="-342900">
              <a:spcBef>
                <a:spcPts val="3200"/>
              </a:spcBef>
              <a:defRPr sz="28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31000" y="49657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31000" y="6350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830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Shape 120"/>
          <p:cNvSpPr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8900" y="1117600"/>
            <a:ext cx="13004800" cy="7315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Shape 124"/>
          <p:cNvSpPr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8900" y="1117600"/>
            <a:ext cx="13004800" cy="7315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8" name="Shape 128"/>
          <p:cNvSpPr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8900" y="1117600"/>
            <a:ext cx="13004800" cy="7315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2" name="Shape 132"/>
          <p:cNvSpPr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8900" y="1117600"/>
            <a:ext cx="13004800" cy="7315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6" name="Shape 136"/>
          <p:cNvSpPr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8900" y="1117600"/>
            <a:ext cx="13004800" cy="7315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