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2"/>
    <p:restoredTop sz="70860"/>
  </p:normalViewPr>
  <p:slideViewPr>
    <p:cSldViewPr snapToGrid="0" snapToObjects="1">
      <p:cViewPr varScale="1">
        <p:scale>
          <a:sx n="75" d="100"/>
          <a:sy n="75" d="100"/>
        </p:scale>
        <p:origin x="60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95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6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513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18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38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8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5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595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B9EC8-004D-E74F-BC05-95C22DF8A879}" type="datetimeFigureOut">
              <a:rPr lang="ru-RU" smtClean="0"/>
              <a:t>05.03.18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42220-2AEC-E94E-B3D7-0946E4F66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6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9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0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7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02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20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77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3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60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75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6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508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47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93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927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123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10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98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544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48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97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40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395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224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557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8545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68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4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35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943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67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66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64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3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6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68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599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Широкоэкранный</PresentationFormat>
  <Paragraphs>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Лом-Али Гуржиханов</dc:creator>
  <cp:lastModifiedBy>Лом-Али Гуржиханов</cp:lastModifiedBy>
  <cp:revision>1</cp:revision>
  <dcterms:created xsi:type="dcterms:W3CDTF">2018-03-05T07:04:42Z</dcterms:created>
  <dcterms:modified xsi:type="dcterms:W3CDTF">2018-03-05T07:10:02Z</dcterms:modified>
</cp:coreProperties>
</file>