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1" r:id="rId16"/>
    <p:sldId id="270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  <p:sldId id="293" r:id="rId39"/>
    <p:sldId id="295" r:id="rId40"/>
    <p:sldId id="294" r:id="rId41"/>
    <p:sldId id="296" r:id="rId42"/>
    <p:sldId id="298" r:id="rId43"/>
    <p:sldId id="297" r:id="rId44"/>
    <p:sldId id="299" r:id="rId45"/>
    <p:sldId id="300" r:id="rId46"/>
    <p:sldId id="302" r:id="rId47"/>
    <p:sldId id="303" r:id="rId48"/>
    <p:sldId id="301" r:id="rId49"/>
    <p:sldId id="305" r:id="rId50"/>
    <p:sldId id="304" r:id="rId51"/>
    <p:sldId id="307" r:id="rId52"/>
    <p:sldId id="306" r:id="rId53"/>
    <p:sldId id="308" r:id="rId54"/>
    <p:sldId id="309" r:id="rId55"/>
    <p:sldId id="310" r:id="rId56"/>
    <p:sldId id="311" r:id="rId57"/>
    <p:sldId id="313" r:id="rId58"/>
    <p:sldId id="314" r:id="rId59"/>
    <p:sldId id="312" r:id="rId60"/>
    <p:sldId id="316" r:id="rId61"/>
    <p:sldId id="317" r:id="rId62"/>
    <p:sldId id="318" r:id="rId63"/>
    <p:sldId id="315" r:id="rId64"/>
    <p:sldId id="320" r:id="rId65"/>
    <p:sldId id="321" r:id="rId66"/>
    <p:sldId id="322" r:id="rId67"/>
    <p:sldId id="319" r:id="rId68"/>
    <p:sldId id="324" r:id="rId69"/>
    <p:sldId id="325" r:id="rId70"/>
    <p:sldId id="326" r:id="rId71"/>
    <p:sldId id="323" r:id="rId72"/>
    <p:sldId id="327" r:id="rId7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5"/>
    <p:restoredTop sz="88057"/>
  </p:normalViewPr>
  <p:slideViewPr>
    <p:cSldViewPr snapToGrid="0" snapToObjects="1">
      <p:cViewPr varScale="1">
        <p:scale>
          <a:sx n="95" d="100"/>
          <a:sy n="95" d="100"/>
        </p:scale>
        <p:origin x="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6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48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651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4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21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63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698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48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29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14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1D305-AAE7-CD49-860E-40B683C537D0}" type="datetimeFigureOut">
              <a:rPr lang="ru-RU" smtClean="0"/>
              <a:t>15.02.18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1E788-6629-784C-99D6-B35A245CFF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17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11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4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25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2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8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9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4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9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9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9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4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6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5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7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7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4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45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9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90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6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3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7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3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2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6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7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5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1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Macintosh PowerPoint</Application>
  <PresentationFormat>Широкоэкранный</PresentationFormat>
  <Paragraphs>0</Paragraphs>
  <Slides>72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6" baseType="lpstr">
      <vt:lpstr>Calibri</vt:lpstr>
      <vt:lpstr>Calibri Light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Лом-Али Гуржиханов</dc:creator>
  <cp:lastModifiedBy>Лом-Али Гуржиханов</cp:lastModifiedBy>
  <cp:revision>7</cp:revision>
  <dcterms:created xsi:type="dcterms:W3CDTF">2018-02-15T10:50:35Z</dcterms:created>
  <dcterms:modified xsi:type="dcterms:W3CDTF">2018-02-15T11:04:59Z</dcterms:modified>
</cp:coreProperties>
</file>